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9A48E8C-02B2-4DB0-947A-41E9017A0EEA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E4380D3-B391-4630-B7A5-3F33CA377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8E8C-02B2-4DB0-947A-41E9017A0EEA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80D3-B391-4630-B7A5-3F33CA377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8E8C-02B2-4DB0-947A-41E9017A0EEA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80D3-B391-4630-B7A5-3F33CA377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9A48E8C-02B2-4DB0-947A-41E9017A0EEA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E4380D3-B391-4630-B7A5-3F33CA3776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9A48E8C-02B2-4DB0-947A-41E9017A0EEA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E4380D3-B391-4630-B7A5-3F33CA377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8E8C-02B2-4DB0-947A-41E9017A0EEA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80D3-B391-4630-B7A5-3F33CA3776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8E8C-02B2-4DB0-947A-41E9017A0EEA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80D3-B391-4630-B7A5-3F33CA3776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9A48E8C-02B2-4DB0-947A-41E9017A0EEA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4380D3-B391-4630-B7A5-3F33CA3776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8E8C-02B2-4DB0-947A-41E9017A0EEA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80D3-B391-4630-B7A5-3F33CA377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9A48E8C-02B2-4DB0-947A-41E9017A0EEA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E4380D3-B391-4630-B7A5-3F33CA3776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9A48E8C-02B2-4DB0-947A-41E9017A0EEA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4380D3-B391-4630-B7A5-3F33CA3776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9A48E8C-02B2-4DB0-947A-41E9017A0EEA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E4380D3-B391-4630-B7A5-3F33CA377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Kelsi Phillips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2057400"/>
            <a:ext cx="77120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Patterns in poetry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ish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371600"/>
            <a:ext cx="6667500" cy="5105400"/>
          </a:xfrm>
        </p:spPr>
      </p:pic>
      <p:sp>
        <p:nvSpPr>
          <p:cNvPr id="5" name="TextBox 4"/>
          <p:cNvSpPr txBox="1"/>
          <p:nvPr/>
        </p:nvSpPr>
        <p:spPr>
          <a:xfrm>
            <a:off x="533400" y="3810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Concrete Poem: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pattern?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Warm – up:</a:t>
            </a:r>
          </a:p>
          <a:p>
            <a:pPr>
              <a:buNone/>
            </a:pPr>
            <a:r>
              <a:rPr lang="en-US" dirty="0" smtClean="0"/>
              <a:t>	COMPLETE THE PATTERN: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295400" y="2743200"/>
            <a:ext cx="609600" cy="4572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2057400" y="2743200"/>
            <a:ext cx="457200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2667000" y="2743200"/>
            <a:ext cx="609600" cy="4572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>
            <a:off x="3429000" y="2743200"/>
            <a:ext cx="609600" cy="4572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4114800" y="2743200"/>
            <a:ext cx="457200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>
            <a:off x="4648200" y="2743200"/>
            <a:ext cx="609600" cy="4572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>
            <a:off x="6172200" y="2743200"/>
            <a:ext cx="609600" cy="4572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>
            <a:off x="5410200" y="2743200"/>
            <a:ext cx="609600" cy="4572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7086600" y="3200400"/>
            <a:ext cx="106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95400" y="3657600"/>
            <a:ext cx="75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2,4,6,8,10,12,14,16,18,20, ___, ____, ____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219200" y="4572000"/>
            <a:ext cx="716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A, A, B, B, A, A, B, B, A, _____, _____, _____, _____, ____</a:t>
            </a:r>
            <a:endParaRPr lang="en-US" sz="2800" dirty="0"/>
          </a:p>
        </p:txBody>
      </p:sp>
    </p:spTree>
  </p:cSld>
  <p:clrMapOvr>
    <a:masterClrMapping/>
  </p:clrMapOvr>
  <p:transition spd="med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patterns: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Rain is to sunshine as gray is to __________.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Animal is to four as human is to __________.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Fork is to plate as spoon is to ____________.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Chalkboard is to chalk as paper is to ___________.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467600" cy="4678362"/>
          </a:xfrm>
        </p:spPr>
        <p:txBody>
          <a:bodyPr>
            <a:normAutofit/>
          </a:bodyPr>
          <a:lstStyle/>
          <a:p>
            <a:r>
              <a:rPr lang="en-US" sz="7200" dirty="0" smtClean="0"/>
              <a:t>But Ms. Phillips! What does this have to do with poetry?</a:t>
            </a:r>
            <a:endParaRPr lang="en-US" sz="7200" dirty="0"/>
          </a:p>
        </p:txBody>
      </p:sp>
    </p:spTree>
  </p:cSld>
  <p:clrMapOvr>
    <a:masterClrMapping/>
  </p:clrMapOvr>
  <p:transition spd="med"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467600" cy="1143000"/>
          </a:xfrm>
        </p:spPr>
        <p:txBody>
          <a:bodyPr/>
          <a:lstStyle/>
          <a:p>
            <a:pPr algn="ctr"/>
            <a:r>
              <a:rPr lang="en-US" dirty="0" smtClean="0"/>
              <a:t>Poems have patterns!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following pattern has an ABCB pattern.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i="1" dirty="0" smtClean="0"/>
              <a:t>Roses are red,</a:t>
            </a:r>
          </a:p>
          <a:p>
            <a:pPr>
              <a:buNone/>
            </a:pPr>
            <a:r>
              <a:rPr lang="en-US" i="1" dirty="0" smtClean="0"/>
              <a:t>	Violets are blue.</a:t>
            </a:r>
          </a:p>
          <a:p>
            <a:pPr>
              <a:buNone/>
            </a:pPr>
            <a:r>
              <a:rPr lang="en-US" i="1" dirty="0" smtClean="0"/>
              <a:t>	Candy is sweet.</a:t>
            </a:r>
          </a:p>
          <a:p>
            <a:pPr>
              <a:buNone/>
            </a:pPr>
            <a:r>
              <a:rPr lang="en-US" i="1" dirty="0" smtClean="0"/>
              <a:t>	And so are you!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Can you spot the words that rhyme? Why do we identify this poem as having an </a:t>
            </a:r>
            <a:r>
              <a:rPr lang="en-US" dirty="0" smtClean="0"/>
              <a:t>ABCB </a:t>
            </a:r>
            <a:r>
              <a:rPr lang="en-US" dirty="0" smtClean="0"/>
              <a:t>pattern?</a:t>
            </a:r>
          </a:p>
        </p:txBody>
      </p:sp>
    </p:spTree>
  </p:cSld>
  <p:clrMapOvr>
    <a:masterClrMapping/>
  </p:clrMapOvr>
  <p:transition spd="med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655638"/>
          </a:xfrm>
        </p:spPr>
        <p:txBody>
          <a:bodyPr/>
          <a:lstStyle/>
          <a:p>
            <a:r>
              <a:rPr lang="en-US" dirty="0" smtClean="0"/>
              <a:t>Try this one on your own: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</a:t>
            </a:r>
            <a:r>
              <a:rPr lang="en-US" i="1" dirty="0" smtClean="0"/>
              <a:t>There once was a girl named Mary,</a:t>
            </a:r>
          </a:p>
          <a:p>
            <a:pPr>
              <a:buNone/>
            </a:pPr>
            <a:r>
              <a:rPr lang="en-US" i="1" dirty="0" smtClean="0"/>
              <a:t>		Who thought she’d made friends with a fairy.</a:t>
            </a:r>
          </a:p>
          <a:p>
            <a:pPr>
              <a:buNone/>
            </a:pPr>
            <a:r>
              <a:rPr lang="en-US" i="1" dirty="0" smtClean="0"/>
              <a:t>		But then she found out</a:t>
            </a:r>
          </a:p>
          <a:p>
            <a:pPr>
              <a:buNone/>
            </a:pPr>
            <a:r>
              <a:rPr lang="en-US" i="1" dirty="0" smtClean="0"/>
              <a:t>		That without a doubt</a:t>
            </a:r>
          </a:p>
          <a:p>
            <a:pPr>
              <a:buNone/>
            </a:pPr>
            <a:r>
              <a:rPr lang="en-US" i="1" dirty="0" smtClean="0"/>
              <a:t>		The fairy was actually scary!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pPr algn="ctr">
              <a:buNone/>
            </a:pPr>
            <a:r>
              <a:rPr lang="en-US" i="1" dirty="0" smtClean="0"/>
              <a:t>___ ____ ____ ____ ____</a:t>
            </a:r>
          </a:p>
          <a:p>
            <a:pPr algn="ctr">
              <a:buNone/>
            </a:pPr>
            <a:endParaRPr lang="en-US" i="1" dirty="0" smtClean="0"/>
          </a:p>
          <a:p>
            <a:pPr algn="ctr">
              <a:buNone/>
            </a:pPr>
            <a:r>
              <a:rPr lang="en-US" i="1" dirty="0" smtClean="0"/>
              <a:t>This poem can also be classified as a </a:t>
            </a:r>
            <a:r>
              <a:rPr lang="en-US" b="1" dirty="0" smtClean="0"/>
              <a:t>limerick </a:t>
            </a:r>
            <a:r>
              <a:rPr lang="en-US" i="1" dirty="0" smtClean="0"/>
              <a:t>because it fits this pattern!</a:t>
            </a:r>
            <a:endParaRPr lang="en-US" i="1" dirty="0"/>
          </a:p>
        </p:txBody>
      </p:sp>
    </p:spTree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304800"/>
            <a:ext cx="5562600" cy="685800"/>
          </a:xfrm>
        </p:spPr>
        <p:txBody>
          <a:bodyPr/>
          <a:lstStyle/>
          <a:p>
            <a:r>
              <a:rPr lang="en-US" dirty="0" smtClean="0"/>
              <a:t>Not all poems have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487375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Like this one!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i="1" dirty="0" smtClean="0"/>
              <a:t>School keeps me busy</a:t>
            </a:r>
          </a:p>
          <a:p>
            <a:pPr>
              <a:buNone/>
            </a:pPr>
            <a:r>
              <a:rPr lang="en-US" i="1" dirty="0" smtClean="0"/>
              <a:t>		Learning and questioning.</a:t>
            </a:r>
          </a:p>
          <a:p>
            <a:pPr>
              <a:buNone/>
            </a:pPr>
            <a:r>
              <a:rPr lang="en-US" i="1" dirty="0" smtClean="0"/>
              <a:t>		Like trees outside</a:t>
            </a:r>
          </a:p>
          <a:p>
            <a:pPr>
              <a:buNone/>
            </a:pPr>
            <a:r>
              <a:rPr lang="en-US" i="1" dirty="0" smtClean="0"/>
              <a:t>		I grow with the days.</a:t>
            </a:r>
          </a:p>
          <a:p>
            <a:pPr>
              <a:buNone/>
            </a:pPr>
            <a:r>
              <a:rPr lang="en-US" i="1" dirty="0" smtClean="0"/>
              <a:t>		Books full of words,</a:t>
            </a:r>
          </a:p>
          <a:p>
            <a:pPr>
              <a:buNone/>
            </a:pPr>
            <a:r>
              <a:rPr lang="en-US" i="1" dirty="0" smtClean="0"/>
              <a:t>		Pages full of writing,</a:t>
            </a:r>
          </a:p>
          <a:p>
            <a:pPr>
              <a:buNone/>
            </a:pPr>
            <a:r>
              <a:rPr lang="en-US" i="1" dirty="0" smtClean="0"/>
              <a:t>		Punctuation.</a:t>
            </a:r>
          </a:p>
          <a:p>
            <a:pPr>
              <a:buNone/>
            </a:pPr>
            <a:r>
              <a:rPr lang="en-US" i="1" dirty="0" smtClean="0"/>
              <a:t>		The weekend comes.</a:t>
            </a:r>
          </a:p>
          <a:p>
            <a:pPr>
              <a:buNone/>
            </a:pPr>
            <a:r>
              <a:rPr lang="en-US" i="1" dirty="0" smtClean="0"/>
              <a:t>		Free at last.</a:t>
            </a:r>
          </a:p>
          <a:p>
            <a:pPr>
              <a:buNone/>
            </a:pPr>
            <a:r>
              <a:rPr lang="en-US" i="1" dirty="0" smtClean="0"/>
              <a:t>		</a:t>
            </a:r>
          </a:p>
          <a:p>
            <a:pPr>
              <a:buNone/>
            </a:pPr>
            <a:r>
              <a:rPr lang="en-US" i="1" dirty="0" smtClean="0"/>
              <a:t>		Homework is done,</a:t>
            </a:r>
          </a:p>
          <a:p>
            <a:pPr>
              <a:buNone/>
            </a:pPr>
            <a:r>
              <a:rPr lang="en-US" i="1" dirty="0" smtClean="0"/>
              <a:t>		Mom tells us to play.</a:t>
            </a:r>
          </a:p>
          <a:p>
            <a:pPr>
              <a:buNone/>
            </a:pPr>
            <a:r>
              <a:rPr lang="en-US" i="1" dirty="0" smtClean="0"/>
              <a:t>		The trees whisper</a:t>
            </a:r>
          </a:p>
          <a:p>
            <a:pPr>
              <a:buNone/>
            </a:pPr>
            <a:r>
              <a:rPr lang="en-US" i="1" dirty="0" smtClean="0"/>
              <a:t>		With the wind</a:t>
            </a:r>
          </a:p>
          <a:p>
            <a:pPr>
              <a:buNone/>
            </a:pPr>
            <a:r>
              <a:rPr lang="en-US" i="1" dirty="0" smtClean="0"/>
              <a:t>		That it’s almost time to grow again.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about these patterns? Can you identify them?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Hickory, </a:t>
            </a:r>
            <a:r>
              <a:rPr lang="en-US" dirty="0" err="1" smtClean="0"/>
              <a:t>dickory</a:t>
            </a:r>
            <a:r>
              <a:rPr lang="en-US" dirty="0" smtClean="0"/>
              <a:t>, dock.</a:t>
            </a:r>
          </a:p>
          <a:p>
            <a:pPr>
              <a:buNone/>
            </a:pPr>
            <a:r>
              <a:rPr lang="en-US" dirty="0" smtClean="0"/>
              <a:t>The mouse ran up the clock.</a:t>
            </a:r>
          </a:p>
          <a:p>
            <a:pPr>
              <a:buNone/>
            </a:pPr>
            <a:r>
              <a:rPr lang="en-US" dirty="0" smtClean="0"/>
              <a:t>The clock struck one</a:t>
            </a:r>
          </a:p>
          <a:p>
            <a:pPr>
              <a:buNone/>
            </a:pPr>
            <a:r>
              <a:rPr lang="en-US" dirty="0" smtClean="0"/>
              <a:t>And down she run.</a:t>
            </a:r>
          </a:p>
          <a:p>
            <a:pPr>
              <a:buNone/>
            </a:pPr>
            <a:r>
              <a:rPr lang="en-US" dirty="0" smtClean="0"/>
              <a:t>Hickory, </a:t>
            </a:r>
            <a:r>
              <a:rPr lang="en-US" dirty="0" err="1" smtClean="0"/>
              <a:t>dickory</a:t>
            </a:r>
            <a:r>
              <a:rPr lang="en-US" dirty="0" smtClean="0"/>
              <a:t>, dock.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Hey diddle </a:t>
            </a:r>
            <a:r>
              <a:rPr lang="en-US" dirty="0" err="1" smtClean="0"/>
              <a:t>diddle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The cat and the fiddle,</a:t>
            </a:r>
            <a:br>
              <a:rPr lang="en-US" dirty="0" smtClean="0"/>
            </a:br>
            <a:r>
              <a:rPr lang="en-US" dirty="0" smtClean="0"/>
              <a:t>The cow jumped over the moon,</a:t>
            </a:r>
            <a:br>
              <a:rPr lang="en-US" dirty="0" smtClean="0"/>
            </a:br>
            <a:r>
              <a:rPr lang="en-US" dirty="0" smtClean="0"/>
              <a:t>The little dog laughed to see such sport,</a:t>
            </a:r>
            <a:br>
              <a:rPr lang="en-US" dirty="0" smtClean="0"/>
            </a:br>
            <a:r>
              <a:rPr lang="en-US" dirty="0" smtClean="0"/>
              <a:t>And the fork ran away with the </a:t>
            </a:r>
            <a:r>
              <a:rPr lang="en-US" dirty="0" smtClean="0"/>
              <a:t>spoon.</a:t>
            </a: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poems:	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Acrostic Poem: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u="sng" dirty="0" smtClean="0"/>
              <a:t>W</a:t>
            </a:r>
            <a:r>
              <a:rPr lang="en-US" dirty="0" smtClean="0"/>
              <a:t>hile children play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u="sng" dirty="0" smtClean="0"/>
              <a:t>I</a:t>
            </a:r>
            <a:r>
              <a:rPr lang="en-US" dirty="0" smtClean="0"/>
              <a:t>ce falls from the roof.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u="sng" dirty="0" smtClean="0"/>
              <a:t>N</a:t>
            </a:r>
            <a:r>
              <a:rPr lang="en-US" dirty="0" smtClean="0"/>
              <a:t>othing keeps them from their fun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u="sng" dirty="0" smtClean="0"/>
              <a:t>T</a:t>
            </a:r>
            <a:r>
              <a:rPr lang="en-US" dirty="0" smtClean="0"/>
              <a:t>ill mama calls them for hot cocoa.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u="sng" dirty="0" smtClean="0"/>
              <a:t>E</a:t>
            </a:r>
            <a:r>
              <a:rPr lang="en-US" dirty="0" smtClean="0"/>
              <a:t>ach slurps up the very last drop before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u="sng" dirty="0" smtClean="0"/>
              <a:t>R</a:t>
            </a:r>
            <a:r>
              <a:rPr lang="en-US" dirty="0" smtClean="0"/>
              <a:t>eturning to their snowman in the front yard.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102</TotalTime>
  <Words>170</Words>
  <Application>Microsoft Office PowerPoint</Application>
  <PresentationFormat>On-screen Show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Oriel</vt:lpstr>
      <vt:lpstr>Slide 1</vt:lpstr>
      <vt:lpstr>What is a pattern?</vt:lpstr>
      <vt:lpstr>Word patterns: </vt:lpstr>
      <vt:lpstr>But Ms. Phillips! What does this have to do with poetry?</vt:lpstr>
      <vt:lpstr>Poems have patterns!</vt:lpstr>
      <vt:lpstr>Try this one on your own:</vt:lpstr>
      <vt:lpstr>Not all poems have patterns</vt:lpstr>
      <vt:lpstr>How about these patterns? Can you identify them?</vt:lpstr>
      <vt:lpstr>Identifying poems:  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Kelsi Jo Phillips</dc:creator>
  <cp:lastModifiedBy>Kelsi</cp:lastModifiedBy>
  <cp:revision>10</cp:revision>
  <dcterms:created xsi:type="dcterms:W3CDTF">2010-11-17T01:10:59Z</dcterms:created>
  <dcterms:modified xsi:type="dcterms:W3CDTF">2010-11-21T20:42:39Z</dcterms:modified>
</cp:coreProperties>
</file>