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3" r:id="rId4"/>
    <p:sldId id="258" r:id="rId5"/>
    <p:sldId id="259" r:id="rId6"/>
    <p:sldId id="260" r:id="rId7"/>
    <p:sldId id="261" r:id="rId8"/>
    <p:sldId id="262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09A48E8C-02B2-4DB0-947A-41E9017A0EEA}" type="datetimeFigureOut">
              <a:rPr lang="en-US" smtClean="0"/>
              <a:pPr/>
              <a:t>11/21/2010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CE4380D3-B391-4630-B7A5-3F33CA37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Kelsi Phillips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219200" y="2057400"/>
            <a:ext cx="771204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Patterns in poetry</a:t>
            </a:r>
            <a:endParaRPr lang="en-US" sz="5400" b="1" cap="all" spc="0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</p:spTree>
  </p:cSld>
  <p:clrMapOvr>
    <a:masterClrMapping/>
  </p:clrMapOvr>
  <p:transition spd="slow">
    <p:zoom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Content Placeholder 3" descr="Fish.jpg"/>
          <p:cNvPicPr>
            <a:picLocks noGrp="1" noChangeAspect="1"/>
          </p:cNvPicPr>
          <p:nvPr>
            <p:ph sz="quarter" idx="1"/>
          </p:nvPr>
        </p:nvPicPr>
        <p:blipFill>
          <a:blip r:embed="rId2" cstate="print"/>
          <a:stretch>
            <a:fillRect/>
          </a:stretch>
        </p:blipFill>
        <p:spPr>
          <a:xfrm>
            <a:off x="1066800" y="1371600"/>
            <a:ext cx="6667500" cy="5105400"/>
          </a:xfrm>
        </p:spPr>
      </p:pic>
      <p:sp>
        <p:nvSpPr>
          <p:cNvPr id="5" name="TextBox 4"/>
          <p:cNvSpPr txBox="1"/>
          <p:nvPr/>
        </p:nvSpPr>
        <p:spPr>
          <a:xfrm>
            <a:off x="533400" y="381000"/>
            <a:ext cx="7772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Concrete Poem: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 pattern?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Warm – up:</a:t>
            </a:r>
          </a:p>
          <a:p>
            <a:pPr>
              <a:buNone/>
            </a:pPr>
            <a:r>
              <a:rPr lang="en-US" dirty="0" smtClean="0"/>
              <a:t>	COMPLETE THE PATTERN: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Isosceles Triangle 3"/>
          <p:cNvSpPr/>
          <p:nvPr/>
        </p:nvSpPr>
        <p:spPr>
          <a:xfrm>
            <a:off x="12954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5-Point Star 4"/>
          <p:cNvSpPr/>
          <p:nvPr/>
        </p:nvSpPr>
        <p:spPr>
          <a:xfrm>
            <a:off x="2057400" y="2743200"/>
            <a:ext cx="457200" cy="4572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Isosceles Triangle 5"/>
          <p:cNvSpPr/>
          <p:nvPr/>
        </p:nvSpPr>
        <p:spPr>
          <a:xfrm>
            <a:off x="26670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Isosceles Triangle 6"/>
          <p:cNvSpPr/>
          <p:nvPr/>
        </p:nvSpPr>
        <p:spPr>
          <a:xfrm>
            <a:off x="34290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5-Point Star 7"/>
          <p:cNvSpPr/>
          <p:nvPr/>
        </p:nvSpPr>
        <p:spPr>
          <a:xfrm>
            <a:off x="4114800" y="2743200"/>
            <a:ext cx="457200" cy="457200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Isosceles Triangle 8"/>
          <p:cNvSpPr/>
          <p:nvPr/>
        </p:nvSpPr>
        <p:spPr>
          <a:xfrm>
            <a:off x="46482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Isosceles Triangle 9"/>
          <p:cNvSpPr/>
          <p:nvPr/>
        </p:nvSpPr>
        <p:spPr>
          <a:xfrm>
            <a:off x="61722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Isosceles Triangle 10"/>
          <p:cNvSpPr/>
          <p:nvPr/>
        </p:nvSpPr>
        <p:spPr>
          <a:xfrm>
            <a:off x="5410200" y="2743200"/>
            <a:ext cx="609600" cy="457200"/>
          </a:xfrm>
          <a:prstGeom prst="triangle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Connector 12"/>
          <p:cNvCxnSpPr/>
          <p:nvPr/>
        </p:nvCxnSpPr>
        <p:spPr>
          <a:xfrm>
            <a:off x="7086600" y="3200400"/>
            <a:ext cx="1066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295400" y="3657600"/>
            <a:ext cx="7543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2,4,6,8,10,12,14,16,18,20, ___, ____, ____</a:t>
            </a:r>
            <a:endParaRPr lang="en-US" sz="2800" dirty="0"/>
          </a:p>
        </p:txBody>
      </p:sp>
      <p:sp>
        <p:nvSpPr>
          <p:cNvPr id="15" name="TextBox 14"/>
          <p:cNvSpPr txBox="1"/>
          <p:nvPr/>
        </p:nvSpPr>
        <p:spPr>
          <a:xfrm>
            <a:off x="1219200" y="4572000"/>
            <a:ext cx="71628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A, A, B, B, A, A, B, B, A, _____, _____, _____, _____, ____</a:t>
            </a:r>
            <a:endParaRPr lang="en-US" sz="2800" dirty="0"/>
          </a:p>
        </p:txBody>
      </p:sp>
    </p:spTree>
  </p:cSld>
  <p:clrMapOvr>
    <a:masterClrMapping/>
  </p:clrMapOvr>
  <p:transition spd="med">
    <p:wedg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Word patterns: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Rain is to sunshine as gray is to __________.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Animal is to four as human is to __________.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Fork is to plate as spoon is to ____________.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Chalkboard is to chalk as paper is to ___________.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457200"/>
            <a:ext cx="7467600" cy="4678362"/>
          </a:xfrm>
        </p:spPr>
        <p:txBody>
          <a:bodyPr>
            <a:normAutofit/>
          </a:bodyPr>
          <a:lstStyle/>
          <a:p>
            <a:r>
              <a:rPr lang="en-US" sz="7200" dirty="0" smtClean="0"/>
              <a:t>But Ms. Phillips! What does this have to do with poetry?</a:t>
            </a:r>
            <a:endParaRPr lang="en-US" sz="7200" dirty="0"/>
          </a:p>
        </p:txBody>
      </p:sp>
    </p:spTree>
  </p:cSld>
  <p:clrMapOvr>
    <a:masterClrMapping/>
  </p:clrMapOvr>
  <p:transition spd="med">
    <p:wheel spokes="8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304800"/>
            <a:ext cx="7467600" cy="1143000"/>
          </a:xfrm>
        </p:spPr>
        <p:txBody>
          <a:bodyPr/>
          <a:lstStyle/>
          <a:p>
            <a:pPr algn="ctr"/>
            <a:r>
              <a:rPr lang="en-US" dirty="0" smtClean="0"/>
              <a:t>Poems have patterns!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The following pattern has an ABCB pattern.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</a:t>
            </a:r>
            <a:r>
              <a:rPr lang="en-US" i="1" dirty="0" smtClean="0"/>
              <a:t>Roses are red,</a:t>
            </a:r>
          </a:p>
          <a:p>
            <a:pPr>
              <a:buNone/>
            </a:pPr>
            <a:r>
              <a:rPr lang="en-US" i="1" dirty="0" smtClean="0"/>
              <a:t>	Violets are blue.</a:t>
            </a:r>
          </a:p>
          <a:p>
            <a:pPr>
              <a:buNone/>
            </a:pPr>
            <a:r>
              <a:rPr lang="en-US" i="1" dirty="0" smtClean="0"/>
              <a:t>	Candy is sweet.</a:t>
            </a:r>
          </a:p>
          <a:p>
            <a:pPr>
              <a:buNone/>
            </a:pPr>
            <a:r>
              <a:rPr lang="en-US" i="1" dirty="0" smtClean="0"/>
              <a:t>	And so are you!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Can you spot the words that rhyme? Why do we identify this poem as having an </a:t>
            </a:r>
            <a:r>
              <a:rPr lang="en-US" dirty="0" smtClean="0"/>
              <a:t>ABCB </a:t>
            </a:r>
            <a:r>
              <a:rPr lang="en-US" dirty="0" smtClean="0"/>
              <a:t>pattern?</a:t>
            </a:r>
          </a:p>
        </p:txBody>
      </p:sp>
    </p:spTree>
  </p:cSld>
  <p:clrMapOvr>
    <a:masterClrMapping/>
  </p:clrMapOvr>
  <p:transition spd="med">
    <p:wedg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7467600" cy="655638"/>
          </a:xfrm>
        </p:spPr>
        <p:txBody>
          <a:bodyPr/>
          <a:lstStyle/>
          <a:p>
            <a:r>
              <a:rPr lang="en-US" dirty="0" smtClean="0"/>
              <a:t>Try this one on your own: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		</a:t>
            </a:r>
            <a:r>
              <a:rPr lang="en-US" i="1" dirty="0" smtClean="0"/>
              <a:t>There once was a girl named Mary,</a:t>
            </a:r>
          </a:p>
          <a:p>
            <a:pPr>
              <a:buNone/>
            </a:pPr>
            <a:r>
              <a:rPr lang="en-US" i="1" dirty="0" smtClean="0"/>
              <a:t>		Who thought she’d made friends with a fairy.</a:t>
            </a:r>
          </a:p>
          <a:p>
            <a:pPr>
              <a:buNone/>
            </a:pPr>
            <a:r>
              <a:rPr lang="en-US" i="1" dirty="0" smtClean="0"/>
              <a:t>		But then she found out</a:t>
            </a:r>
          </a:p>
          <a:p>
            <a:pPr>
              <a:buNone/>
            </a:pPr>
            <a:r>
              <a:rPr lang="en-US" i="1" dirty="0" smtClean="0"/>
              <a:t>		That without a doubt</a:t>
            </a:r>
          </a:p>
          <a:p>
            <a:pPr>
              <a:buNone/>
            </a:pPr>
            <a:r>
              <a:rPr lang="en-US" i="1" dirty="0" smtClean="0"/>
              <a:t>		The fairy was actually scary!</a:t>
            </a:r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endParaRPr lang="en-US" i="1" dirty="0" smtClean="0"/>
          </a:p>
          <a:p>
            <a:pPr algn="ctr">
              <a:buNone/>
            </a:pPr>
            <a:r>
              <a:rPr lang="en-US" i="1" dirty="0" smtClean="0"/>
              <a:t>___ ____ ____ ____ ____</a:t>
            </a:r>
          </a:p>
          <a:p>
            <a:pPr algn="ctr">
              <a:buNone/>
            </a:pPr>
            <a:endParaRPr lang="en-US" i="1" dirty="0" smtClean="0"/>
          </a:p>
          <a:p>
            <a:pPr algn="ctr">
              <a:buNone/>
            </a:pPr>
            <a:r>
              <a:rPr lang="en-US" i="1" dirty="0" smtClean="0"/>
              <a:t>This poem can also be classified as a </a:t>
            </a:r>
            <a:r>
              <a:rPr lang="en-US" b="1" dirty="0" smtClean="0"/>
              <a:t>limerick </a:t>
            </a:r>
            <a:r>
              <a:rPr lang="en-US" i="1" dirty="0" smtClean="0"/>
              <a:t>because it fits this pattern!</a:t>
            </a:r>
            <a:endParaRPr lang="en-US" i="1" dirty="0"/>
          </a:p>
        </p:txBody>
      </p:sp>
    </p:spTree>
  </p:cSld>
  <p:clrMapOvr>
    <a:masterClrMapping/>
  </p:clrMapOvr>
  <p:transition spd="med">
    <p:wipe dir="r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52600" y="304800"/>
            <a:ext cx="5562600" cy="685800"/>
          </a:xfrm>
        </p:spPr>
        <p:txBody>
          <a:bodyPr/>
          <a:lstStyle/>
          <a:p>
            <a:r>
              <a:rPr lang="en-US" dirty="0" smtClean="0"/>
              <a:t>Not all poems have patterns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7467600" cy="4873752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/>
              <a:t>Like this one!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	</a:t>
            </a:r>
            <a:r>
              <a:rPr lang="en-US" i="1" dirty="0" smtClean="0"/>
              <a:t>School keeps me busy</a:t>
            </a:r>
          </a:p>
          <a:p>
            <a:pPr>
              <a:buNone/>
            </a:pPr>
            <a:r>
              <a:rPr lang="en-US" i="1" dirty="0" smtClean="0"/>
              <a:t>		Learning and questioning.</a:t>
            </a:r>
          </a:p>
          <a:p>
            <a:pPr>
              <a:buNone/>
            </a:pPr>
            <a:r>
              <a:rPr lang="en-US" i="1" dirty="0" smtClean="0"/>
              <a:t>		Like trees outside</a:t>
            </a:r>
          </a:p>
          <a:p>
            <a:pPr>
              <a:buNone/>
            </a:pPr>
            <a:r>
              <a:rPr lang="en-US" i="1" dirty="0" smtClean="0"/>
              <a:t>		I grow with the days.</a:t>
            </a:r>
          </a:p>
          <a:p>
            <a:pPr>
              <a:buNone/>
            </a:pPr>
            <a:r>
              <a:rPr lang="en-US" i="1" dirty="0" smtClean="0"/>
              <a:t>		Books full of words,</a:t>
            </a:r>
          </a:p>
          <a:p>
            <a:pPr>
              <a:buNone/>
            </a:pPr>
            <a:r>
              <a:rPr lang="en-US" i="1" dirty="0" smtClean="0"/>
              <a:t>		Pages full of writing,</a:t>
            </a:r>
          </a:p>
          <a:p>
            <a:pPr>
              <a:buNone/>
            </a:pPr>
            <a:r>
              <a:rPr lang="en-US" i="1" dirty="0" smtClean="0"/>
              <a:t>		Punctuation.</a:t>
            </a:r>
          </a:p>
          <a:p>
            <a:pPr>
              <a:buNone/>
            </a:pPr>
            <a:r>
              <a:rPr lang="en-US" i="1" dirty="0" smtClean="0"/>
              <a:t>		The weekend comes.</a:t>
            </a:r>
          </a:p>
          <a:p>
            <a:pPr>
              <a:buNone/>
            </a:pPr>
            <a:r>
              <a:rPr lang="en-US" i="1" dirty="0" smtClean="0"/>
              <a:t>		Free at last.</a:t>
            </a:r>
          </a:p>
          <a:p>
            <a:pPr>
              <a:buNone/>
            </a:pPr>
            <a:r>
              <a:rPr lang="en-US" i="1" dirty="0" smtClean="0"/>
              <a:t>		</a:t>
            </a:r>
          </a:p>
          <a:p>
            <a:pPr>
              <a:buNone/>
            </a:pPr>
            <a:r>
              <a:rPr lang="en-US" i="1" dirty="0" smtClean="0"/>
              <a:t>		Homework is done,</a:t>
            </a:r>
          </a:p>
          <a:p>
            <a:pPr>
              <a:buNone/>
            </a:pPr>
            <a:r>
              <a:rPr lang="en-US" i="1" dirty="0" smtClean="0"/>
              <a:t>		Mom tells us to play.</a:t>
            </a:r>
          </a:p>
          <a:p>
            <a:pPr>
              <a:buNone/>
            </a:pPr>
            <a:r>
              <a:rPr lang="en-US" i="1" dirty="0" smtClean="0"/>
              <a:t>		The trees whisper</a:t>
            </a:r>
          </a:p>
          <a:p>
            <a:pPr>
              <a:buNone/>
            </a:pPr>
            <a:r>
              <a:rPr lang="en-US" i="1" dirty="0" smtClean="0"/>
              <a:t>		With the wind</a:t>
            </a:r>
          </a:p>
          <a:p>
            <a:pPr>
              <a:buNone/>
            </a:pPr>
            <a:r>
              <a:rPr lang="en-US" i="1" dirty="0" smtClean="0"/>
              <a:t>		That it’s almost time to grow again.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ransition spd="med">
    <p:dissolv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about these patterns? Can you identify them?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Hickory, </a:t>
            </a:r>
            <a:r>
              <a:rPr lang="en-US" dirty="0" err="1" smtClean="0"/>
              <a:t>dickory</a:t>
            </a:r>
            <a:r>
              <a:rPr lang="en-US" dirty="0" smtClean="0"/>
              <a:t>, dock.</a:t>
            </a:r>
          </a:p>
          <a:p>
            <a:pPr>
              <a:buNone/>
            </a:pPr>
            <a:r>
              <a:rPr lang="en-US" dirty="0" smtClean="0"/>
              <a:t>The mouse ran up the clock.</a:t>
            </a:r>
          </a:p>
          <a:p>
            <a:pPr>
              <a:buNone/>
            </a:pPr>
            <a:r>
              <a:rPr lang="en-US" dirty="0" smtClean="0"/>
              <a:t>The clock struck one</a:t>
            </a:r>
          </a:p>
          <a:p>
            <a:pPr>
              <a:buNone/>
            </a:pPr>
            <a:r>
              <a:rPr lang="en-US" dirty="0" smtClean="0"/>
              <a:t>And down she run.</a:t>
            </a:r>
          </a:p>
          <a:p>
            <a:pPr>
              <a:buNone/>
            </a:pPr>
            <a:r>
              <a:rPr lang="en-US" dirty="0" smtClean="0"/>
              <a:t>Hickory, </a:t>
            </a:r>
            <a:r>
              <a:rPr lang="en-US" dirty="0" err="1" smtClean="0"/>
              <a:t>dickory</a:t>
            </a:r>
            <a:r>
              <a:rPr lang="en-US" dirty="0" smtClean="0"/>
              <a:t>, dock.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Hey diddle </a:t>
            </a:r>
            <a:r>
              <a:rPr lang="en-US" dirty="0" err="1" smtClean="0"/>
              <a:t>diddle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smtClean="0"/>
              <a:t>The cat and the fiddle,</a:t>
            </a:r>
            <a:br>
              <a:rPr lang="en-US" dirty="0" smtClean="0"/>
            </a:br>
            <a:r>
              <a:rPr lang="en-US" dirty="0" smtClean="0"/>
              <a:t>The cow jumped over the moon,</a:t>
            </a:r>
            <a:br>
              <a:rPr lang="en-US" dirty="0" smtClean="0"/>
            </a:br>
            <a:r>
              <a:rPr lang="en-US" dirty="0" smtClean="0"/>
              <a:t>The little dog laughed to see such sport,</a:t>
            </a:r>
            <a:br>
              <a:rPr lang="en-US" dirty="0" smtClean="0"/>
            </a:br>
            <a:r>
              <a:rPr lang="en-US" dirty="0" smtClean="0"/>
              <a:t>And the fork ran away with the </a:t>
            </a:r>
            <a:r>
              <a:rPr lang="en-US" dirty="0" smtClean="0"/>
              <a:t>spoon.</a:t>
            </a:r>
            <a:endParaRPr lang="en-US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Identifying poems:	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Acrostic Poem:</a:t>
            </a:r>
          </a:p>
          <a:p>
            <a:pPr>
              <a:buNone/>
            </a:pPr>
            <a:r>
              <a:rPr lang="en-US" dirty="0" smtClean="0"/>
              <a:t>	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W</a:t>
            </a:r>
            <a:r>
              <a:rPr lang="en-US" dirty="0" smtClean="0"/>
              <a:t>hile children play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I</a:t>
            </a:r>
            <a:r>
              <a:rPr lang="en-US" dirty="0" smtClean="0"/>
              <a:t>ce falls from the roof.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N</a:t>
            </a:r>
            <a:r>
              <a:rPr lang="en-US" dirty="0" smtClean="0"/>
              <a:t>othing keeps them from their fun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T</a:t>
            </a:r>
            <a:r>
              <a:rPr lang="en-US" dirty="0" smtClean="0"/>
              <a:t>ill mama calls them for hot cocoa.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E</a:t>
            </a:r>
            <a:r>
              <a:rPr lang="en-US" dirty="0" smtClean="0"/>
              <a:t>ach slurps up the very last drop before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u="sng" dirty="0" smtClean="0"/>
              <a:t>R</a:t>
            </a:r>
            <a:r>
              <a:rPr lang="en-US" dirty="0" smtClean="0"/>
              <a:t>eturning to their snowman in the front yard.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102</TotalTime>
  <Words>170</Words>
  <Application>Microsoft Office PowerPoint</Application>
  <PresentationFormat>On-screen Show (4:3)</PresentationFormat>
  <Paragraphs>72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Oriel</vt:lpstr>
      <vt:lpstr>Slide 1</vt:lpstr>
      <vt:lpstr>What is a pattern?</vt:lpstr>
      <vt:lpstr>Word patterns: </vt:lpstr>
      <vt:lpstr>But Ms. Phillips! What does this have to do with poetry?</vt:lpstr>
      <vt:lpstr>Poems have patterns!</vt:lpstr>
      <vt:lpstr>Try this one on your own:</vt:lpstr>
      <vt:lpstr>Not all poems have patterns</vt:lpstr>
      <vt:lpstr>How about these patterns? Can you identify them?</vt:lpstr>
      <vt:lpstr>Identifying poems:  </vt:lpstr>
      <vt:lpstr>Slide 10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Kelsi Jo Phillips</dc:creator>
  <cp:lastModifiedBy>Kelsi</cp:lastModifiedBy>
  <cp:revision>10</cp:revision>
  <dcterms:created xsi:type="dcterms:W3CDTF">2010-11-17T01:10:59Z</dcterms:created>
  <dcterms:modified xsi:type="dcterms:W3CDTF">2010-11-21T20:42:39Z</dcterms:modified>
</cp:coreProperties>
</file>

<file path=docProps/thumbnail.jpeg>
</file>